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63" r:id="rId14"/>
    <p:sldId id="264" r:id="rId15"/>
    <p:sldId id="270" r:id="rId16"/>
    <p:sldId id="271" r:id="rId17"/>
    <p:sldId id="273" r:id="rId18"/>
    <p:sldId id="274" r:id="rId19"/>
    <p:sldId id="276" r:id="rId20"/>
    <p:sldId id="272" r:id="rId21"/>
    <p:sldId id="277" r:id="rId22"/>
    <p:sldId id="278" r:id="rId23"/>
    <p:sldId id="279" r:id="rId24"/>
    <p:sldId id="275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67CC-9770-4181-8460-C6DD8FB016FA}" type="datetimeFigureOut">
              <a:rPr lang="nl-NL" smtClean="0"/>
              <a:t>12-1-2014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828F-D85A-4EF6-8877-776546D02702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67CC-9770-4181-8460-C6DD8FB016FA}" type="datetimeFigureOut">
              <a:rPr lang="nl-NL" smtClean="0"/>
              <a:t>12-1-2014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828F-D85A-4EF6-8877-776546D02702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67CC-9770-4181-8460-C6DD8FB016FA}" type="datetimeFigureOut">
              <a:rPr lang="nl-NL" smtClean="0"/>
              <a:t>12-1-2014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828F-D85A-4EF6-8877-776546D02702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67CC-9770-4181-8460-C6DD8FB016FA}" type="datetimeFigureOut">
              <a:rPr lang="nl-NL" smtClean="0"/>
              <a:t>12-1-2014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828F-D85A-4EF6-8877-776546D02702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67CC-9770-4181-8460-C6DD8FB016FA}" type="datetimeFigureOut">
              <a:rPr lang="nl-NL" smtClean="0"/>
              <a:t>12-1-2014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828F-D85A-4EF6-8877-776546D02702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67CC-9770-4181-8460-C6DD8FB016FA}" type="datetimeFigureOut">
              <a:rPr lang="nl-NL" smtClean="0"/>
              <a:t>12-1-2014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828F-D85A-4EF6-8877-776546D02702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67CC-9770-4181-8460-C6DD8FB016FA}" type="datetimeFigureOut">
              <a:rPr lang="nl-NL" smtClean="0"/>
              <a:t>12-1-2014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828F-D85A-4EF6-8877-776546D02702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67CC-9770-4181-8460-C6DD8FB016FA}" type="datetimeFigureOut">
              <a:rPr lang="nl-NL" smtClean="0"/>
              <a:t>12-1-2014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828F-D85A-4EF6-8877-776546D02702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67CC-9770-4181-8460-C6DD8FB016FA}" type="datetimeFigureOut">
              <a:rPr lang="nl-NL" smtClean="0"/>
              <a:t>12-1-2014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828F-D85A-4EF6-8877-776546D02702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67CC-9770-4181-8460-C6DD8FB016FA}" type="datetimeFigureOut">
              <a:rPr lang="nl-NL" smtClean="0"/>
              <a:t>12-1-2014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828F-D85A-4EF6-8877-776546D02702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67CC-9770-4181-8460-C6DD8FB016FA}" type="datetimeFigureOut">
              <a:rPr lang="nl-NL" smtClean="0"/>
              <a:t>12-1-2014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828F-D85A-4EF6-8877-776546D02702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867CC-9770-4181-8460-C6DD8FB016FA}" type="datetimeFigureOut">
              <a:rPr lang="nl-NL" smtClean="0"/>
              <a:t>12-1-2014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8828F-D85A-4EF6-8877-776546D02702}" type="slidenum">
              <a:rPr lang="nl-NL" smtClean="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hley\Downloads\IMG_0001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0"/>
            <a:ext cx="10006136" cy="7038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shley\Downloads\IMG_0009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7536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shley\Downloads\IMG_0010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753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shley\Downloads\IMG_0011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753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shley\Downloads\IMG_0012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753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shley\Downloads\IMG_0013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753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shley\Downloads\IMG_0014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753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shley\Downloads\IMG_0015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7536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shley\Downloads\IMG_0016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753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shley\Downloads\IMG_0017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753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shley\Downloads\IMG_0018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753600" cy="7101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hley\Downloads\IMG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7536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shley\Downloads\IMG_0019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753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shley\Downloads\IMG_0020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753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shley\Downloads\IMG_0021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753600" cy="7173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shley\Downloads\IMG_0022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753600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shley\Downloads\IMG_0023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753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hley\Downloads\IMG_0003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100091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hley\Downloads\IMG_0002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753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hley\Downloads\IMG_0004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hley\Downloads\IMG_0005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753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shley\Downloads\IMG_0006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753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shley\Downloads\IMG_0007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753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shley\Downloads\IMG_0008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7536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Ashley Kruger</dc:creator>
  <cp:lastModifiedBy>Ashley Kruger</cp:lastModifiedBy>
  <cp:revision>4</cp:revision>
  <dcterms:created xsi:type="dcterms:W3CDTF">2014-01-12T14:39:10Z</dcterms:created>
  <dcterms:modified xsi:type="dcterms:W3CDTF">2014-01-12T15:11:11Z</dcterms:modified>
</cp:coreProperties>
</file>